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0" r:id="rId4"/>
    <p:sldId id="261" r:id="rId5"/>
    <p:sldId id="262" r:id="rId6"/>
    <p:sldId id="267" r:id="rId7"/>
    <p:sldId id="268" r:id="rId8"/>
    <p:sldId id="269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4"/>
    <p:restoredTop sz="94669"/>
  </p:normalViewPr>
  <p:slideViewPr>
    <p:cSldViewPr snapToGrid="0">
      <p:cViewPr varScale="1">
        <p:scale>
          <a:sx n="148" d="100"/>
          <a:sy n="148" d="100"/>
        </p:scale>
        <p:origin x="7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D641BC-8FD3-FCEF-20F1-6DDCA4E9D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A1DE1E-6EFF-E9A8-165A-EAA78F25C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B63597-6BF8-6120-C80B-E07A97BB1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8EEB8F-7065-9C87-48C4-0ACF845B9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826DCE-9307-C373-F4F8-438455FA4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7196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BA522-37C0-2B2D-2644-34085A3B8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13F1F1-752E-87FD-723D-723A26631E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6A81BE-DC19-DAC2-FCEE-89A5CA3A6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4E1380-FFA3-24E9-EEC3-0DAF0D90B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822943-FA28-EC3E-44C3-F00AAB92F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4844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140CB-C04A-CBA7-0332-A1E29E0B0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5C52BF-E29A-F615-51D9-34FA585DC2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A08062-06DB-FF9E-52E3-232A69145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06706A-5921-B52A-776A-66907BAA3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739439-DC0A-EF45-EF7D-02947AE83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8477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0F7DA0-D4CE-B7DF-4AFD-2368D5FB9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B7F43B-4D97-6880-E7A3-32EA3286F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B421C0-ACA9-E23B-09BA-DBD7885A7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2377D2-016A-280C-1204-A9689E7D3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6033FA-39C6-36BC-3F2B-B0B4E49D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5492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42D175-BC96-1E53-EDD6-80FB4A32B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94385C-28DF-33A7-0E24-412BBEDCF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46A9DE-C1B4-B64B-361B-12E175EA8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965C4D-8E08-EABF-5FC8-5FE117C5D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9C0CD6-6BB2-2345-5ED4-AE1154EA5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86315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9B9E65-4014-BF22-5CFA-81D1DC2C1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544802-2E93-CD19-9915-D182CCDC7D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F2162F-E3C0-2F04-4D84-A62F35274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5E1FE8-F288-48C7-5D95-0DFB356C9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1E3DF6-3896-AAE8-FBE6-618600F0D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F6C80-CC85-D975-A528-97B00A310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26650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E828E6-C942-2090-8DF8-0E87598B1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B4DDF7-214C-205A-815F-0F0287F35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BEE448-E9CD-D6C0-0DB6-D945F28E3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FC0D94-00DF-8924-D7B1-700EB9498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ECC6FF-41BF-D856-C55E-F7F9438683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E0D2762-E41D-5CC9-DD35-6C71343D6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1D4C3A-00D1-5D6C-7F72-9314C7942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8574C22-5068-83AA-C67B-27C5A03AE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56713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E147A-15A8-D582-C37B-E252EA0F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9D87B5-1D20-8CB2-F054-C486FFD79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940435-FD52-AAFA-8565-DBFDBA829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BCBD1C7-B003-343D-25D6-FC2308F0B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404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7FC854-1A4E-6026-D5CC-CF6B9DA98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298B68-158B-B028-80B8-ACD510E67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572F1A-7471-2D69-7424-B57482065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2738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6A3F7-DF69-C2C0-EC27-5534D791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146AE8-C9EE-B952-18F3-B380B9DD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9FBEBE7-B6F7-D8D4-494B-32C2A8BFF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39E76C-5BFD-EE7A-B92F-54EFFF90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24A0FC-7EB5-8A59-8BE4-26371404B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E1E9E-09F7-F85A-DE13-AE9FD7925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45167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05A50A-2FC1-089E-E387-78FF54FFC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4749D20-DB5A-0E34-ED19-569C9C83C5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27BC9B-2D9E-C61A-87BB-956E66E65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629951-749E-96B3-6F6B-24773E267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482CFB-A88C-FEA5-6DE3-C80F3771A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86FF90-6E2D-3CCF-42DA-BCE05B5AF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1266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128D9BB-21EC-DB0A-3C7C-4519BD598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72C8BE-7B42-4256-C05C-D84EC8319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B7A263-FEC3-2C97-ECEE-5D7FC4770D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D6500-449C-9A4B-A718-F2E1B409B461}" type="datetimeFigureOut">
              <a:rPr kumimoji="1" lang="ko-KR" altLang="en-US" smtClean="0"/>
              <a:t>2024. 6. 1.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3A8335-F079-7C9D-E873-4CC308D185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DA21A2-1732-E4DA-2ACE-F724A41FD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E64C2-FEBE-FA4F-AAE2-531D53E1DE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8930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6FB7E5-BC5D-E957-8B1D-8738CB8AC2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Z 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6AED3D-4DD7-5F8B-8180-DBF15F4879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380200-A165-14B8-DAB0-653B75055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46429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7242F75-E16E-B011-18FC-BC9A7334C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0"/>
            <a:ext cx="12246429" cy="684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29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CA28BF85-4E8C-9D6B-7341-01367AD8D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1842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90885D9-42E7-9E0D-E7B4-B177283F9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318124" cy="688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56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B21F06ED-924B-9759-B221-7954D717C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336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E1D9499-57D2-5D39-79DF-1EA9EE7CE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7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21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A906A8D-170F-D33A-EC51-DBCAC055C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7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2031AE79-2B66-6C80-19C2-416FA73FF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9"/>
            <a:ext cx="12192000" cy="683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459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2031AE79-2B66-6C80-19C2-416FA73FF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9"/>
            <a:ext cx="12192000" cy="68346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CC38DD9-F6E2-C715-FD61-D7EB2AF18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12191999" cy="682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44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2031AE79-2B66-6C80-19C2-416FA73FF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669"/>
            <a:ext cx="12192000" cy="68346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CC38DD9-F6E2-C715-FD61-D7EB2AF18B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-1"/>
            <a:ext cx="12191999" cy="682751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6713488-7B8C-CD7F-A7AF-C806C363FF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8815"/>
            <a:ext cx="12259188" cy="6865145"/>
          </a:xfrm>
          <a:prstGeom prst="rect">
            <a:avLst/>
          </a:prstGeom>
        </p:spPr>
      </p:pic>
      <p:pic>
        <p:nvPicPr>
          <p:cNvPr id="6" name="나의 동영상">
            <a:hlinkClick r:id="" action="ppaction://media"/>
            <a:extLst>
              <a:ext uri="{FF2B5EF4-FFF2-40B4-BE49-F238E27FC236}">
                <a16:creationId xmlns:a16="http://schemas.microsoft.com/office/drawing/2014/main" id="{B963C4BB-2F70-74CF-B076-3FBF3D2AC6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22815" y="367862"/>
            <a:ext cx="10048862" cy="565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18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2031AE79-2B66-6C80-19C2-416FA73FF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669"/>
            <a:ext cx="12192000" cy="68346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CC38DD9-F6E2-C715-FD61-D7EB2AF18B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-1"/>
            <a:ext cx="12191999" cy="682751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6713488-7B8C-CD7F-A7AF-C806C363FF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8815"/>
            <a:ext cx="12259188" cy="6865145"/>
          </a:xfrm>
          <a:prstGeom prst="rect">
            <a:avLst/>
          </a:prstGeom>
        </p:spPr>
      </p:pic>
      <p:pic>
        <p:nvPicPr>
          <p:cNvPr id="2" name="나의 동영상222">
            <a:hlinkClick r:id="" action="ppaction://media"/>
            <a:extLst>
              <a:ext uri="{FF2B5EF4-FFF2-40B4-BE49-F238E27FC236}">
                <a16:creationId xmlns:a16="http://schemas.microsoft.com/office/drawing/2014/main" id="{664F7803-8508-6FD7-AA2B-67B752FE5F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02676" y="386367"/>
            <a:ext cx="10168266" cy="57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1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D6399CE2-ADC8-EFAC-A65B-B3EF94AB4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168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1</Words>
  <Application>Microsoft Macintosh PowerPoint</Application>
  <PresentationFormat>와이드스크린</PresentationFormat>
  <Paragraphs>1</Paragraphs>
  <Slides>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Z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조민구</dc:creator>
  <cp:lastModifiedBy>조민구</cp:lastModifiedBy>
  <cp:revision>3</cp:revision>
  <dcterms:created xsi:type="dcterms:W3CDTF">2024-06-01T00:12:06Z</dcterms:created>
  <dcterms:modified xsi:type="dcterms:W3CDTF">2024-06-01T04:52:26Z</dcterms:modified>
</cp:coreProperties>
</file>

<file path=docProps/thumbnail.jpeg>
</file>